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8" r:id="rId3"/>
    <p:sldId id="259" r:id="rId4"/>
    <p:sldId id="264" r:id="rId5"/>
    <p:sldId id="261" r:id="rId6"/>
    <p:sldId id="265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</p:embeddedFont>
    <p:embeddedFont>
      <p:font typeface="Roboto Mono Medium" panose="00000009000000000000" pitchFamily="49" charset="0"/>
      <p:regular r:id="rId11"/>
      <p:italic r:id="rId1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65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6.xml"/><Relationship Id="rId4" Type="http://schemas.microsoft.com/office/2007/relationships/media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10286" y="582326"/>
            <a:ext cx="78366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4" name="Text 1"/>
          <p:cNvSpPr/>
          <p:nvPr/>
        </p:nvSpPr>
        <p:spPr>
          <a:xfrm>
            <a:off x="6162974" y="960295"/>
            <a:ext cx="5858409" cy="226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750"/>
              </a:lnSpc>
              <a:buNone/>
            </a:pPr>
            <a:r>
              <a:rPr lang="en-US" sz="9500" dirty="0">
                <a:solidFill>
                  <a:srgbClr val="B2FF59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METEOR</a:t>
            </a:r>
            <a:endParaRPr lang="tr-TR" sz="11000" dirty="0">
              <a:solidFill>
                <a:srgbClr val="FFFFFF"/>
              </a:solidFill>
              <a:latin typeface="Roboto Mono Medium" pitchFamily="34" charset="0"/>
              <a:ea typeface="Roboto Mono Medium" pitchFamily="34" charset="-122"/>
              <a:cs typeface="Roboto Mono Medium" pitchFamily="34" charset="-120"/>
            </a:endParaRPr>
          </a:p>
          <a:p>
            <a:pPr marL="0" indent="0" algn="l">
              <a:lnSpc>
                <a:spcPts val="13750"/>
              </a:lnSpc>
              <a:buNone/>
            </a:pPr>
            <a:r>
              <a:rPr lang="en-US" sz="9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MADNESS</a:t>
            </a:r>
            <a:endParaRPr lang="en-US" sz="9500" dirty="0"/>
          </a:p>
        </p:txBody>
      </p:sp>
      <p:sp>
        <p:nvSpPr>
          <p:cNvPr id="5" name="Text 2"/>
          <p:cNvSpPr/>
          <p:nvPr/>
        </p:nvSpPr>
        <p:spPr>
          <a:xfrm>
            <a:off x="6140053" y="4403492"/>
            <a:ext cx="7564160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Predict. Visualize. Defend.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162974" y="5197162"/>
            <a:ext cx="392120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Project by: YMB Developing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40053" y="6676430"/>
            <a:ext cx="783669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64160" y="7497934"/>
            <a:ext cx="783669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International Space Apps Challenge 2025</a:t>
            </a:r>
            <a:endParaRPr lang="en-US" sz="115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D239DD5B-D180-4849-982A-DCF20C20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62" y="0"/>
            <a:ext cx="2359938" cy="1613654"/>
          </a:xfrm>
          <a:prstGeom prst="rect">
            <a:avLst/>
          </a:prstGeom>
        </p:spPr>
      </p:pic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9BA66CEA-90D6-2888-FA5F-AAD8AABC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595" y="1613654"/>
            <a:ext cx="1613654" cy="1613654"/>
          </a:xfrm>
          <a:prstGeom prst="rect">
            <a:avLst/>
          </a:prstGeom>
        </p:spPr>
      </p:pic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938" y="335128"/>
            <a:ext cx="234791" cy="29348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162974" y="7290309"/>
            <a:ext cx="7179444" cy="84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BURAK DURSUN – PROJECT LEAD / SOFTWARE ENGINEER</a:t>
            </a:r>
            <a:endParaRPr lang="en-US" sz="11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38" y="2175113"/>
            <a:ext cx="234791" cy="29348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184657" y="6758030"/>
            <a:ext cx="454949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BERKE KILIC - SOFTWARE ENGINEER</a:t>
            </a:r>
            <a:endParaRPr lang="en-US" sz="11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815" y="3236330"/>
            <a:ext cx="234791" cy="29348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186993" y="6434093"/>
            <a:ext cx="477404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tr-TR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MUHAMMED</a:t>
            </a: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TUNC - SOFTWARE ENGINEER</a:t>
            </a:r>
            <a:endParaRPr lang="en-US" sz="110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904" y="1350538"/>
            <a:ext cx="234791" cy="29348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186993" y="7006168"/>
            <a:ext cx="5588709" cy="33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MUHAMMED EMIN AYDIN - SOFTWARE ENGINEER</a:t>
            </a:r>
            <a:endParaRPr lang="en-US" sz="1100" dirty="0"/>
          </a:p>
        </p:txBody>
      </p:sp>
      <p:sp>
        <p:nvSpPr>
          <p:cNvPr id="32" name="Shape 20"/>
          <p:cNvSpPr/>
          <p:nvPr/>
        </p:nvSpPr>
        <p:spPr>
          <a:xfrm>
            <a:off x="6140053" y="5786063"/>
            <a:ext cx="5085072" cy="91440"/>
          </a:xfrm>
          <a:prstGeom prst="roundRect">
            <a:avLst>
              <a:gd name="adj" fmla="val 32104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 sz="1100" dirty="0"/>
          </a:p>
        </p:txBody>
      </p:sp>
      <p:sp>
        <p:nvSpPr>
          <p:cNvPr id="33" name="Shape 21"/>
          <p:cNvSpPr/>
          <p:nvPr/>
        </p:nvSpPr>
        <p:spPr>
          <a:xfrm>
            <a:off x="8347326" y="5576223"/>
            <a:ext cx="587097" cy="587097"/>
          </a:xfrm>
          <a:prstGeom prst="roundRect">
            <a:avLst>
              <a:gd name="adj" fmla="val 155749"/>
            </a:avLst>
          </a:prstGeom>
          <a:solidFill>
            <a:srgbClr val="B2FF59"/>
          </a:solidFill>
          <a:ln/>
        </p:spPr>
        <p:txBody>
          <a:bodyPr/>
          <a:lstStyle/>
          <a:p>
            <a:r>
              <a:rPr lang="tr-TR" sz="1100" dirty="0"/>
              <a:t>1</a:t>
            </a:r>
          </a:p>
        </p:txBody>
      </p:sp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478" y="5685038"/>
            <a:ext cx="234791" cy="293489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6186993" y="6119258"/>
            <a:ext cx="528327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YIGITHAN KARABEL - SOFTWARE ENGINEER</a:t>
            </a:r>
            <a:endParaRPr lang="en-US" sz="1100" dirty="0"/>
          </a:p>
        </p:txBody>
      </p:sp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2B8487DF-2F8C-E322-DDFD-7F2C09B11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40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302" y="3149679"/>
            <a:ext cx="11071503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Unthinkable Threat: Impactor-2025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302" y="4072295"/>
            <a:ext cx="13233797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new threat looms — “Impactor-2025,” a near-Earth asteroid racing toward our planet. Humanity needs more than just tracking data; it needs strategic preparation.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8302" y="4935141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mission: to transform raw NASA data into a powerful interactive simulator that lets anyone predict, visualize, and defend Earth.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7506" y="5777984"/>
            <a:ext cx="12934593" cy="1496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From impact energy to blast radius, our tool brings science and strategy together — helping humanity prepare before the next rock hits home.</a:t>
            </a:r>
            <a:endParaRPr lang="en-US" sz="3100" dirty="0"/>
          </a:p>
        </p:txBody>
      </p:sp>
      <p:sp>
        <p:nvSpPr>
          <p:cNvPr id="7" name="Shape 4"/>
          <p:cNvSpPr/>
          <p:nvPr/>
        </p:nvSpPr>
        <p:spPr>
          <a:xfrm>
            <a:off x="698302" y="5478780"/>
            <a:ext cx="22860" cy="2095024"/>
          </a:xfrm>
          <a:prstGeom prst="rect">
            <a:avLst/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458986"/>
            <a:ext cx="275403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1:</a:t>
            </a: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THE PROBLEM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84240" y="886778"/>
            <a:ext cx="7010043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Bridging the Data-Action Gap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584240" y="1808917"/>
            <a:ext cx="7914203" cy="80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and other agencies track </a:t>
            </a: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30,000 Near-Earth Objects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yet only a fraction of the public understands their real-world impact potential. However, </a:t>
            </a: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critical information often remains inaccessible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 difficult to interpret for public and emergency planners.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84240" y="2797850"/>
            <a:ext cx="7914203" cy="1696403"/>
          </a:xfrm>
          <a:prstGeom prst="roundRect">
            <a:avLst>
              <a:gd name="adj" fmla="val 14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751165" y="2964775"/>
            <a:ext cx="500777" cy="500777"/>
          </a:xfrm>
          <a:prstGeom prst="roundRect">
            <a:avLst>
              <a:gd name="adj" fmla="val 18257799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21" y="3074313"/>
            <a:ext cx="225266" cy="2815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165" y="3632478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Obscurity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1165" y="4060269"/>
            <a:ext cx="758035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public cannot easily </a:t>
            </a:r>
            <a:r>
              <a:rPr lang="en-US" sz="13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what the raw astronomical data truly means for their region.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4240" y="4661178"/>
            <a:ext cx="7914203" cy="1696403"/>
          </a:xfrm>
          <a:prstGeom prst="roundRect">
            <a:avLst>
              <a:gd name="adj" fmla="val 14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8"/>
          <p:cNvSpPr/>
          <p:nvPr/>
        </p:nvSpPr>
        <p:spPr>
          <a:xfrm>
            <a:off x="751165" y="4828103"/>
            <a:ext cx="500777" cy="500777"/>
          </a:xfrm>
          <a:prstGeom prst="roundRect">
            <a:avLst>
              <a:gd name="adj" fmla="val 18257799"/>
            </a:avLst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4937641"/>
            <a:ext cx="225266" cy="28158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1165" y="5495806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Strategy Deficit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1165" y="5923598"/>
            <a:ext cx="758035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lack accessible, science-driven visual tools to communicate real-world impact consequences.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913257" y="1808917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8913257" y="2226112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257" y="2680930"/>
            <a:ext cx="3590211" cy="359021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913257" y="6458903"/>
            <a:ext cx="514040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584240" y="7063859"/>
            <a:ext cx="13461921" cy="709255"/>
          </a:xfrm>
          <a:prstGeom prst="roundRect">
            <a:avLst>
              <a:gd name="adj" fmla="val 3530"/>
            </a:avLst>
          </a:prstGeom>
          <a:solidFill>
            <a:srgbClr val="294D0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65" y="7316867"/>
            <a:ext cx="208598" cy="16692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26688" y="7272457"/>
            <a:ext cx="1275254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simulator is designed to translate the complex physics of planetary impact into clear, geographical, and demographic insights.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769" y="346353"/>
            <a:ext cx="217265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2:</a:t>
            </a: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OUR SOLUTION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40769" y="668893"/>
            <a:ext cx="6045279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Interactive Defense Platform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40769" y="1251347"/>
            <a:ext cx="1374886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developed a powerful interactive web platform that merges dynamic astrophysics simulation with geographic reality mapping.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0769" y="1594485"/>
            <a:ext cx="1374886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platform transforms complex orbital data into tangible insights for scientists, educators, and decision-makers worldwide.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0769" y="1841897"/>
            <a:ext cx="215312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End-to-End Workflow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3083004" y="3445431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Ingestion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40769" y="3755708"/>
            <a:ext cx="421659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feed from NASA NEO API and rich USGS topographical datasets.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185" y="2386845"/>
            <a:ext cx="3701415" cy="370141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86" y="3265289"/>
            <a:ext cx="188357" cy="23550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910048" y="2015728"/>
            <a:ext cx="1605796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 Simulation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9910048" y="2326005"/>
            <a:ext cx="427958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input asteroid size, speed, and angle to customize the impact scenario.</a:t>
            </a:r>
            <a:endParaRPr lang="en-US" sz="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85" y="2386845"/>
            <a:ext cx="3701416" cy="3701416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276" y="3130599"/>
            <a:ext cx="188357" cy="2355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10048" y="4387215"/>
            <a:ext cx="1983581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Instant Visualization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9910048" y="4751783"/>
            <a:ext cx="427958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calculation and display of crater size, shockwave, and regional damage maps.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9894688" y="5329594"/>
            <a:ext cx="4279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are generated in under 2 seconds per simulation.</a:t>
            </a:r>
            <a:endParaRPr lang="en-US" sz="9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185" y="2386845"/>
            <a:ext cx="3701415" cy="3701415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9784" y="5136594"/>
            <a:ext cx="188357" cy="23550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56009" y="5862161"/>
            <a:ext cx="2379702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Technology Stack</a:t>
            </a:r>
            <a:endParaRPr lang="en-US" sz="1450" dirty="0"/>
          </a:p>
        </p:txBody>
      </p:sp>
      <p:sp>
        <p:nvSpPr>
          <p:cNvPr id="21" name="Shape 13"/>
          <p:cNvSpPr/>
          <p:nvPr/>
        </p:nvSpPr>
        <p:spPr>
          <a:xfrm>
            <a:off x="425529" y="6185654"/>
            <a:ext cx="4499015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Shape 14"/>
          <p:cNvSpPr/>
          <p:nvPr/>
        </p:nvSpPr>
        <p:spPr>
          <a:xfrm>
            <a:off x="456009" y="6191428"/>
            <a:ext cx="4468535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2941" y="6342667"/>
            <a:ext cx="188833" cy="23610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81858" y="6304567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Backend Engine</a:t>
            </a:r>
            <a:endParaRPr lang="en-US" sz="1200" dirty="0"/>
          </a:p>
        </p:txBody>
      </p:sp>
      <p:sp>
        <p:nvSpPr>
          <p:cNvPr id="25" name="Text 16"/>
          <p:cNvSpPr/>
          <p:nvPr/>
        </p:nvSpPr>
        <p:spPr>
          <a:xfrm>
            <a:off x="581858" y="6671786"/>
            <a:ext cx="4216837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+ Python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 the heavy lifting of physics-based impact simulation.</a:t>
            </a:r>
            <a:endParaRPr lang="en-US" sz="950" dirty="0"/>
          </a:p>
        </p:txBody>
      </p:sp>
      <p:sp>
        <p:nvSpPr>
          <p:cNvPr id="26" name="Shape 17"/>
          <p:cNvSpPr/>
          <p:nvPr/>
        </p:nvSpPr>
        <p:spPr>
          <a:xfrm>
            <a:off x="5060810" y="6169045"/>
            <a:ext cx="4499015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7" name="Shape 18"/>
          <p:cNvSpPr/>
          <p:nvPr/>
        </p:nvSpPr>
        <p:spPr>
          <a:xfrm>
            <a:off x="5142726" y="6163151"/>
            <a:ext cx="4468535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158" y="6266735"/>
            <a:ext cx="188833" cy="236101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312213" y="6274802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Frontend &amp; UI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5268573" y="6598800"/>
            <a:ext cx="4216837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+ Three.js + Tailwind CSS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a fast, modern interface with high-fidelity 3D rendering.</a:t>
            </a:r>
            <a:endParaRPr lang="en-US" sz="950" dirty="0"/>
          </a:p>
        </p:txBody>
      </p:sp>
      <p:sp>
        <p:nvSpPr>
          <p:cNvPr id="31" name="Shape 21"/>
          <p:cNvSpPr/>
          <p:nvPr/>
        </p:nvSpPr>
        <p:spPr>
          <a:xfrm>
            <a:off x="9675257" y="6188392"/>
            <a:ext cx="4499134" cy="1335048"/>
          </a:xfrm>
          <a:prstGeom prst="roundRect">
            <a:avLst>
              <a:gd name="adj" fmla="val 1415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2" name="Shape 22"/>
          <p:cNvSpPr/>
          <p:nvPr/>
        </p:nvSpPr>
        <p:spPr>
          <a:xfrm>
            <a:off x="9705737" y="6206518"/>
            <a:ext cx="4468654" cy="377785"/>
          </a:xfrm>
          <a:prstGeom prst="roundRect">
            <a:avLst>
              <a:gd name="adj" fmla="val 16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56720" y="6296321"/>
            <a:ext cx="188833" cy="236101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9894688" y="6297064"/>
            <a:ext cx="157436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Layers</a:t>
            </a:r>
            <a:endParaRPr lang="en-US" sz="1200" dirty="0"/>
          </a:p>
        </p:txBody>
      </p:sp>
      <p:sp>
        <p:nvSpPr>
          <p:cNvPr id="35" name="Text 24"/>
          <p:cNvSpPr/>
          <p:nvPr/>
        </p:nvSpPr>
        <p:spPr>
          <a:xfrm>
            <a:off x="9894688" y="6824960"/>
            <a:ext cx="42169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</a:t>
            </a:r>
            <a:r>
              <a:rPr lang="en-US" sz="9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NEO API to simulate asteroid impacts.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270" y="348258"/>
            <a:ext cx="2564011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CHAPTER 3:</a:t>
            </a: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IMPACT &amp; RESULTS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43270" y="672703"/>
            <a:ext cx="7219474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Features: Modeling the Catastrophe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43270" y="1258491"/>
            <a:ext cx="1374386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module transforms space data into insights that can guide emergency response, inform public awareness, and inspire next-generation defenders.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3270" y="1603534"/>
            <a:ext cx="1374386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delivers specific, actionable intelligence that transcends abstract physics equations.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443270" y="2090976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6" y="2114669"/>
            <a:ext cx="189905" cy="2374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54750" y="2134433"/>
            <a:ext cx="303859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Dynamic 3D Impact Visualizations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54750" y="2458879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Witness the event from any angle, with accurate atmospheric entry and ground deformation effects.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43270" y="2914769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6" y="2938463"/>
            <a:ext cx="189905" cy="2374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4750" y="2958227"/>
            <a:ext cx="275379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Deflection Modeling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54750" y="3282672"/>
            <a:ext cx="6305907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mitigation strategies, including kinetic impactors and gravity tractors, to analyze orbit change. Deflection accuracy visualized within 0.5° of orbit change.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854750" y="3801904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Simulations render under 3 seconds with 100+ asteroid scenarios.</a:t>
            </a:r>
            <a:endParaRPr lang="en-US" sz="950" dirty="0"/>
          </a:p>
        </p:txBody>
      </p:sp>
      <p:sp>
        <p:nvSpPr>
          <p:cNvPr id="15" name="Shape 11"/>
          <p:cNvSpPr/>
          <p:nvPr/>
        </p:nvSpPr>
        <p:spPr>
          <a:xfrm>
            <a:off x="443270" y="4257794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6" y="4281488"/>
            <a:ext cx="189905" cy="2374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54750" y="4301252"/>
            <a:ext cx="360842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Population &amp; Terrain-Aware Damage Maps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854750" y="4625697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Overlay impact data (air blast, thermal radiation) onto population centers and critical infrastructure.</a:t>
            </a:r>
            <a:endParaRPr lang="en-US" sz="950" dirty="0"/>
          </a:p>
        </p:txBody>
      </p:sp>
      <p:sp>
        <p:nvSpPr>
          <p:cNvPr id="19" name="Shape 14"/>
          <p:cNvSpPr/>
          <p:nvPr/>
        </p:nvSpPr>
        <p:spPr>
          <a:xfrm>
            <a:off x="443270" y="5081588"/>
            <a:ext cx="284917" cy="284917"/>
          </a:xfrm>
          <a:prstGeom prst="roundRect">
            <a:avLst>
              <a:gd name="adj" fmla="val 66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16" y="5105281"/>
            <a:ext cx="189905" cy="2374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4750" y="5125045"/>
            <a:ext cx="237398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Accessible Education Tool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854750" y="5449491"/>
            <a:ext cx="63059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resource for educators, policymakers, and global citizens to understand planetary risk.</a:t>
            </a:r>
            <a:endParaRPr lang="en-US" sz="950" dirty="0"/>
          </a:p>
        </p:txBody>
      </p:sp>
      <p:sp>
        <p:nvSpPr>
          <p:cNvPr id="23" name="Text 17"/>
          <p:cNvSpPr/>
          <p:nvPr/>
        </p:nvSpPr>
        <p:spPr>
          <a:xfrm>
            <a:off x="7477363" y="2062520"/>
            <a:ext cx="671738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4" name="Text 18"/>
          <p:cNvSpPr/>
          <p:nvPr/>
        </p:nvSpPr>
        <p:spPr>
          <a:xfrm>
            <a:off x="7477363" y="2379107"/>
            <a:ext cx="671738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745" y="1512214"/>
            <a:ext cx="6112906" cy="6112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10-05 17-30-10">
            <a:hlinkClick r:id="" action="ppaction://media"/>
            <a:extLst>
              <a:ext uri="{FF2B5EF4-FFF2-40B4-BE49-F238E27FC236}">
                <a16:creationId xmlns:a16="http://schemas.microsoft.com/office/drawing/2014/main" id="{B8C59F50-5B65-32E2-C25F-298777D0B6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7" end="31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300" y="278781"/>
            <a:ext cx="6802244" cy="3826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2025-10-05 17-34-37">
            <a:hlinkClick r:id="" action="ppaction://media"/>
            <a:extLst>
              <a:ext uri="{FF2B5EF4-FFF2-40B4-BE49-F238E27FC236}">
                <a16:creationId xmlns:a16="http://schemas.microsoft.com/office/drawing/2014/main" id="{F22C114A-19F4-1B0C-FC87-6632ED09E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55" end="142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04928" y="2191912"/>
            <a:ext cx="7057481" cy="3969833"/>
          </a:xfrm>
          <a:prstGeom prst="rect">
            <a:avLst/>
          </a:prstGeom>
        </p:spPr>
      </p:pic>
      <p:pic>
        <p:nvPicPr>
          <p:cNvPr id="4" name="2025-10-05 17-30-49">
            <a:hlinkClick r:id="" action="ppaction://media"/>
            <a:extLst>
              <a:ext uri="{FF2B5EF4-FFF2-40B4-BE49-F238E27FC236}">
                <a16:creationId xmlns:a16="http://schemas.microsoft.com/office/drawing/2014/main" id="{B3DCA057-7DA1-3DCF-1584-2726E0E612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610" end="10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5328" y="4259766"/>
            <a:ext cx="6890216" cy="387574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C9621F7-7249-F9CA-E8B8-3121515E5FE5}"/>
              </a:ext>
            </a:extLst>
          </p:cNvPr>
          <p:cNvSpPr txBox="1"/>
          <p:nvPr/>
        </p:nvSpPr>
        <p:spPr>
          <a:xfrm>
            <a:off x="7867650" y="889516"/>
            <a:ext cx="773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2"/>
                </a:solidFill>
              </a:rPr>
              <a:t>https://github.com/yk38spage/meteorMadness </a:t>
            </a:r>
          </a:p>
        </p:txBody>
      </p:sp>
    </p:spTree>
    <p:extLst>
      <p:ext uri="{BB962C8B-B14F-4D97-AF65-F5344CB8AC3E}">
        <p14:creationId xmlns:p14="http://schemas.microsoft.com/office/powerpoint/2010/main" val="38174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9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838" y="327541"/>
            <a:ext cx="6254353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Preparing Earth for the Unthinkable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6838" y="937974"/>
            <a:ext cx="1379672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Meteor Madness is more than a simulation—it's a critical tool for preparedness and strategic defense planning.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16838" y="1262539"/>
            <a:ext cx="476488" cy="714732"/>
          </a:xfrm>
          <a:prstGeom prst="roundRect">
            <a:avLst>
              <a:gd name="adj" fmla="val 36000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508284"/>
            <a:ext cx="178594" cy="2232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2388" y="1381601"/>
            <a:ext cx="205418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Actionable Intelligence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1012388" y="1639133"/>
            <a:ext cx="1320117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NASA </a:t>
            </a:r>
            <a:r>
              <a:rPr lang="tr-TR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into direct, understandable action items for emergency management.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16838" y="2096333"/>
            <a:ext cx="476488" cy="714732"/>
          </a:xfrm>
          <a:prstGeom prst="roundRect">
            <a:avLst>
              <a:gd name="adj" fmla="val 36000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2342078"/>
            <a:ext cx="178594" cy="2232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12388" y="2215396"/>
            <a:ext cx="205418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Science-Strategy Bridge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1012388" y="2472928"/>
            <a:ext cx="1320117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Bridges complex astrophysics with real-world decision-making for policymakers.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416838" y="2930128"/>
            <a:ext cx="476488" cy="714732"/>
          </a:xfrm>
          <a:prstGeom prst="roundRect">
            <a:avLst>
              <a:gd name="adj" fmla="val 36000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5" y="3175873"/>
            <a:ext cx="178594" cy="2232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12388" y="3049191"/>
            <a:ext cx="1786295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Empowering Defenders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1012388" y="3306723"/>
            <a:ext cx="1320117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the next generation of planetary defenders with visual, interactive tools.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595432" y="3912751"/>
            <a:ext cx="1361813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“It’s not just about watching the skies — it’s about being ready when they answer.”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416838" y="3778806"/>
            <a:ext cx="15240" cy="458510"/>
          </a:xfrm>
          <a:prstGeom prst="rect">
            <a:avLst/>
          </a:prstGeom>
          <a:solidFill>
            <a:srgbClr val="B2FF5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3"/>
          <p:cNvSpPr/>
          <p:nvPr/>
        </p:nvSpPr>
        <p:spPr>
          <a:xfrm>
            <a:off x="416838" y="4371261"/>
            <a:ext cx="1379672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Because the future of planetary defense starts with understanding.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416838" y="4740473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 / Q&amp;A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416838" y="5216843"/>
            <a:ext cx="1379672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you. Questions?</a:t>
            </a:r>
            <a:endParaRPr lang="en-US" sz="900" dirty="0"/>
          </a:p>
        </p:txBody>
      </p:sp>
      <p:sp>
        <p:nvSpPr>
          <p:cNvPr id="21" name="Text 16"/>
          <p:cNvSpPr/>
          <p:nvPr/>
        </p:nvSpPr>
        <p:spPr>
          <a:xfrm>
            <a:off x="416838" y="5586055"/>
            <a:ext cx="203632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Resources &amp; Credits</a:t>
            </a:r>
            <a:endParaRPr lang="en-US" sz="14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076" y="6068258"/>
            <a:ext cx="2090499" cy="1429464"/>
          </a:xfrm>
          <a:prstGeom prst="rect">
            <a:avLst/>
          </a:prstGeom>
        </p:spPr>
      </p:pic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2825" y="6068258"/>
            <a:ext cx="2090499" cy="142946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16838" y="7711916"/>
            <a:ext cx="1379672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by  YMB Developing — Space Apps Challenge 2025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670</Words>
  <Application>Microsoft Office PowerPoint</Application>
  <PresentationFormat>Özel</PresentationFormat>
  <Paragraphs>76</Paragraphs>
  <Slides>7</Slides>
  <Notes>6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Roboto</vt:lpstr>
      <vt:lpstr>Arial</vt:lpstr>
      <vt:lpstr>Roboto Mono Medium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burak dursun</cp:lastModifiedBy>
  <cp:revision>3</cp:revision>
  <dcterms:created xsi:type="dcterms:W3CDTF">2025-10-05T13:19:19Z</dcterms:created>
  <dcterms:modified xsi:type="dcterms:W3CDTF">2025-10-05T20:21:42Z</dcterms:modified>
</cp:coreProperties>
</file>